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202_209F36C0.xml" ContentType="application/vnd.ms-powerpoint.comments+xml"/>
  <Override PartName="/ppt/comments/modernComment_203_F1379E3A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modernComment_121_0.xml" ContentType="application/vnd.ms-powerpoint.comment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omments/modernComment_1C0_54843E36.xml" ContentType="application/vnd.ms-powerpoint.comments+xml"/>
  <Override PartName="/ppt/notesSlides/notesSlide7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6"/>
  </p:notesMasterIdLst>
  <p:sldIdLst>
    <p:sldId id="257" r:id="rId2"/>
    <p:sldId id="260" r:id="rId3"/>
    <p:sldId id="487" r:id="rId4"/>
    <p:sldId id="426" r:id="rId5"/>
    <p:sldId id="258" r:id="rId6"/>
    <p:sldId id="496" r:id="rId7"/>
    <p:sldId id="489" r:id="rId8"/>
    <p:sldId id="491" r:id="rId9"/>
    <p:sldId id="486" r:id="rId10"/>
    <p:sldId id="481" r:id="rId11"/>
    <p:sldId id="492" r:id="rId12"/>
    <p:sldId id="493" r:id="rId13"/>
    <p:sldId id="262" r:id="rId14"/>
    <p:sldId id="343" r:id="rId15"/>
    <p:sldId id="494" r:id="rId16"/>
    <p:sldId id="263" r:id="rId17"/>
    <p:sldId id="497" r:id="rId18"/>
    <p:sldId id="466" r:id="rId19"/>
    <p:sldId id="266" r:id="rId20"/>
    <p:sldId id="268" r:id="rId21"/>
    <p:sldId id="562" r:id="rId22"/>
    <p:sldId id="265" r:id="rId23"/>
    <p:sldId id="499" r:id="rId24"/>
    <p:sldId id="500" r:id="rId25"/>
    <p:sldId id="563" r:id="rId26"/>
    <p:sldId id="467" r:id="rId27"/>
    <p:sldId id="269" r:id="rId28"/>
    <p:sldId id="501" r:id="rId29"/>
    <p:sldId id="509" r:id="rId30"/>
    <p:sldId id="275" r:id="rId31"/>
    <p:sldId id="277" r:id="rId32"/>
    <p:sldId id="510" r:id="rId33"/>
    <p:sldId id="504" r:id="rId34"/>
    <p:sldId id="511" r:id="rId35"/>
    <p:sldId id="335" r:id="rId36"/>
    <p:sldId id="337" r:id="rId37"/>
    <p:sldId id="338" r:id="rId38"/>
    <p:sldId id="336" r:id="rId39"/>
    <p:sldId id="339" r:id="rId40"/>
    <p:sldId id="512" r:id="rId41"/>
    <p:sldId id="334" r:id="rId42"/>
    <p:sldId id="329" r:id="rId43"/>
    <p:sldId id="330" r:id="rId44"/>
    <p:sldId id="331" r:id="rId45"/>
    <p:sldId id="332" r:id="rId46"/>
    <p:sldId id="333" r:id="rId47"/>
    <p:sldId id="513" r:id="rId48"/>
    <p:sldId id="342" r:id="rId49"/>
    <p:sldId id="347" r:id="rId50"/>
    <p:sldId id="514" r:id="rId51"/>
    <p:sldId id="515" r:id="rId52"/>
    <p:sldId id="348" r:id="rId53"/>
    <p:sldId id="349" r:id="rId54"/>
    <p:sldId id="340" r:id="rId55"/>
    <p:sldId id="516" r:id="rId56"/>
    <p:sldId id="518" r:id="rId57"/>
    <p:sldId id="484" r:id="rId58"/>
    <p:sldId id="468" r:id="rId59"/>
    <p:sldId id="519" r:id="rId60"/>
    <p:sldId id="520" r:id="rId61"/>
    <p:sldId id="521" r:id="rId62"/>
    <p:sldId id="522" r:id="rId63"/>
    <p:sldId id="523" r:id="rId64"/>
    <p:sldId id="524" r:id="rId65"/>
    <p:sldId id="394" r:id="rId66"/>
    <p:sldId id="526" r:id="rId67"/>
    <p:sldId id="525" r:id="rId68"/>
    <p:sldId id="527" r:id="rId69"/>
    <p:sldId id="528" r:id="rId70"/>
    <p:sldId id="529" r:id="rId71"/>
    <p:sldId id="530" r:id="rId72"/>
    <p:sldId id="531" r:id="rId73"/>
    <p:sldId id="532" r:id="rId74"/>
    <p:sldId id="533" r:id="rId75"/>
    <p:sldId id="534" r:id="rId76"/>
    <p:sldId id="535" r:id="rId77"/>
    <p:sldId id="536" r:id="rId78"/>
    <p:sldId id="537" r:id="rId79"/>
    <p:sldId id="538" r:id="rId80"/>
    <p:sldId id="540" r:id="rId81"/>
    <p:sldId id="541" r:id="rId82"/>
    <p:sldId id="542" r:id="rId83"/>
    <p:sldId id="543" r:id="rId84"/>
    <p:sldId id="544" r:id="rId85"/>
    <p:sldId id="545" r:id="rId86"/>
    <p:sldId id="546" r:id="rId87"/>
    <p:sldId id="547" r:id="rId88"/>
    <p:sldId id="548" r:id="rId89"/>
    <p:sldId id="549" r:id="rId90"/>
    <p:sldId id="550" r:id="rId91"/>
    <p:sldId id="552" r:id="rId92"/>
    <p:sldId id="553" r:id="rId93"/>
    <p:sldId id="559" r:id="rId94"/>
    <p:sldId id="554" r:id="rId95"/>
    <p:sldId id="555" r:id="rId96"/>
    <p:sldId id="450" r:id="rId97"/>
    <p:sldId id="451" r:id="rId98"/>
    <p:sldId id="452" r:id="rId99"/>
    <p:sldId id="454" r:id="rId100"/>
    <p:sldId id="455" r:id="rId101"/>
    <p:sldId id="456" r:id="rId102"/>
    <p:sldId id="457" r:id="rId103"/>
    <p:sldId id="458" r:id="rId104"/>
    <p:sldId id="288" r:id="rId105"/>
    <p:sldId id="289" r:id="rId106"/>
    <p:sldId id="290" r:id="rId107"/>
    <p:sldId id="291" r:id="rId108"/>
    <p:sldId id="292" r:id="rId109"/>
    <p:sldId id="293" r:id="rId110"/>
    <p:sldId id="294" r:id="rId111"/>
    <p:sldId id="459" r:id="rId112"/>
    <p:sldId id="306" r:id="rId113"/>
    <p:sldId id="460" r:id="rId114"/>
    <p:sldId id="461" r:id="rId115"/>
    <p:sldId id="462" r:id="rId116"/>
    <p:sldId id="485" r:id="rId117"/>
    <p:sldId id="299" r:id="rId118"/>
    <p:sldId id="300" r:id="rId119"/>
    <p:sldId id="301" r:id="rId120"/>
    <p:sldId id="560" r:id="rId121"/>
    <p:sldId id="556" r:id="rId122"/>
    <p:sldId id="313" r:id="rId123"/>
    <p:sldId id="314" r:id="rId124"/>
    <p:sldId id="295" r:id="rId125"/>
    <p:sldId id="316" r:id="rId126"/>
    <p:sldId id="317" r:id="rId127"/>
    <p:sldId id="557" r:id="rId128"/>
    <p:sldId id="319" r:id="rId129"/>
    <p:sldId id="320" r:id="rId130"/>
    <p:sldId id="302" r:id="rId131"/>
    <p:sldId id="440" r:id="rId132"/>
    <p:sldId id="441" r:id="rId133"/>
    <p:sldId id="442" r:id="rId134"/>
    <p:sldId id="443" r:id="rId135"/>
    <p:sldId id="444" r:id="rId136"/>
    <p:sldId id="447" r:id="rId137"/>
    <p:sldId id="445" r:id="rId138"/>
    <p:sldId id="446" r:id="rId139"/>
    <p:sldId id="448" r:id="rId140"/>
    <p:sldId id="561" r:id="rId141"/>
    <p:sldId id="558" r:id="rId142"/>
    <p:sldId id="463" r:id="rId143"/>
    <p:sldId id="438" r:id="rId144"/>
    <p:sldId id="464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BE"/>
    <a:srgbClr val="FFD900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086"/>
    <p:restoredTop sz="67280"/>
  </p:normalViewPr>
  <p:slideViewPr>
    <p:cSldViewPr snapToGrid="0">
      <p:cViewPr varScale="1">
        <p:scale>
          <a:sx n="104" d="100"/>
          <a:sy n="104" d="100"/>
        </p:scale>
        <p:origin x="240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comments/modernComment_202_209F3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4D6DBC-5463-4542-9F5D-D4F1298F55AD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comments/modernComment_203_F1379E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6F9636-0A96-E64F-8B12-75F0AB630269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94A2CE77-645E-42C2-A6D0-B199A84487A3}">
      <dgm:prSet custT="1"/>
      <dgm:spPr/>
      <dgm:t>
        <a:bodyPr/>
        <a:lstStyle/>
        <a:p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</dgm:t>
    </dgm:pt>
    <dgm:pt modelId="{227ED149-0C37-497D-B7D2-A2B078AFFF67}" type="parTrans" cxnId="{79A4B510-8342-4926-A3CE-E8A975245E32}">
      <dgm:prSet/>
      <dgm:spPr/>
      <dgm:t>
        <a:bodyPr/>
        <a:lstStyle/>
        <a:p>
          <a:endParaRPr lang="en-US"/>
        </a:p>
      </dgm:t>
    </dgm:pt>
    <dgm:pt modelId="{F01BB1F7-8054-410E-AA35-5176B2E59433}" type="sibTrans" cxnId="{79A4B510-8342-4926-A3CE-E8A975245E32}">
      <dgm:prSet/>
      <dgm:spPr/>
      <dgm:t>
        <a:bodyPr/>
        <a:lstStyle/>
        <a:p>
          <a:endParaRPr lang="en-US"/>
        </a:p>
      </dgm:t>
    </dgm:pt>
    <dgm:pt modelId="{FB5160C6-45DB-4CB7-8CCC-93677E37C791}">
      <dgm:prSet/>
      <dgm:spPr/>
      <dgm:t>
        <a:bodyPr/>
        <a:lstStyle/>
        <a:p>
          <a:r>
            <a:rPr lang="en-US" dirty="0"/>
            <a:t>With help from:</a:t>
          </a:r>
        </a:p>
      </dgm:t>
    </dgm:pt>
    <dgm:pt modelId="{4896345D-318C-42AA-AEE0-00C9525D127E}" type="parTrans" cxnId="{14E96961-EEEA-47FB-B5FB-C2C31D3C9C39}">
      <dgm:prSet/>
      <dgm:spPr/>
      <dgm:t>
        <a:bodyPr/>
        <a:lstStyle/>
        <a:p>
          <a:endParaRPr lang="en-US"/>
        </a:p>
      </dgm:t>
    </dgm:pt>
    <dgm:pt modelId="{E41608E0-B792-4EF0-BAFC-07101561429D}" type="sibTrans" cxnId="{14E96961-EEEA-47FB-B5FB-C2C31D3C9C39}">
      <dgm:prSet/>
      <dgm:spPr/>
      <dgm:t>
        <a:bodyPr/>
        <a:lstStyle/>
        <a:p>
          <a:endParaRPr lang="en-US"/>
        </a:p>
      </dgm:t>
    </dgm:pt>
    <dgm:pt modelId="{6D48BB6B-E504-49E3-9910-AA4B0F2853A7}">
      <dgm:prSet custT="1"/>
      <dgm:spPr/>
      <dgm:t>
        <a:bodyPr/>
        <a:lstStyle/>
        <a:p>
          <a:r>
            <a:rPr lang="en-US" sz="2800" b="1" dirty="0"/>
            <a:t>Anthony </a:t>
          </a:r>
          <a:r>
            <a:rPr lang="en-US" sz="2800" b="1" dirty="0" err="1"/>
            <a:t>Pulvino</a:t>
          </a:r>
          <a:endParaRPr lang="en-US" sz="2800" b="1" dirty="0"/>
        </a:p>
      </dgm:t>
    </dgm:pt>
    <dgm:pt modelId="{10EBF836-E7B7-4EA0-94A0-E02CDA3D55A7}" type="parTrans" cxnId="{06AC4A62-6F19-4114-AEB3-D182F0F34910}">
      <dgm:prSet/>
      <dgm:spPr/>
      <dgm:t>
        <a:bodyPr/>
        <a:lstStyle/>
        <a:p>
          <a:endParaRPr lang="en-US"/>
        </a:p>
      </dgm:t>
    </dgm:pt>
    <dgm:pt modelId="{CC18D3F6-6DD6-4E21-850B-9E02EFC92041}" type="sibTrans" cxnId="{06AC4A62-6F19-4114-AEB3-D182F0F34910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2"/>
      <dgm:spPr/>
    </dgm:pt>
    <dgm:pt modelId="{CF74C142-47DE-4231-BD59-C7CBD33ABE37}" type="pres">
      <dgm:prSet presAssocID="{AFD0F2B8-0E45-4CA6-AEC2-3F5F321B5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4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4" custScaleX="169969">
        <dgm:presLayoutVars/>
      </dgm:prSet>
      <dgm:spPr/>
    </dgm:pt>
    <dgm:pt modelId="{7B26264E-FA77-41CE-B956-7090D684C052}" type="pres">
      <dgm:prSet presAssocID="{A8511985-0E7F-4574-9D81-CB498D345EBF}" presName="sibTrans" presStyleCnt="0"/>
      <dgm:spPr/>
    </dgm:pt>
    <dgm:pt modelId="{02D54FCA-4513-47DC-A715-B4AA458944BE}" type="pres">
      <dgm:prSet presAssocID="{FB5160C6-45DB-4CB7-8CCC-93677E37C791}" presName="compNode" presStyleCnt="0"/>
      <dgm:spPr/>
    </dgm:pt>
    <dgm:pt modelId="{8A1BB5C9-3845-4E46-85B4-F786BB18C2C8}" type="pres">
      <dgm:prSet presAssocID="{FB5160C6-45DB-4CB7-8CCC-93677E37C791}" presName="bgRect" presStyleLbl="bgShp" presStyleIdx="1" presStyleCnt="2" custLinFactNeighborX="-5429" custLinFactNeighborY="1850"/>
      <dgm:spPr/>
    </dgm:pt>
    <dgm:pt modelId="{7DE7DFF9-95DF-486F-9A26-6AC1F7F43F13}" type="pres">
      <dgm:prSet presAssocID="{FB5160C6-45DB-4CB7-8CCC-93677E37C791}" presName="iconRect" presStyleLbl="node1" presStyleIdx="1" presStyleCnt="2" custLinFactNeighborX="-1244" custLinFactNeighborY="-12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6872977-22E2-4E10-A94C-8B0CB59B01D7}" type="pres">
      <dgm:prSet presAssocID="{FB5160C6-45DB-4CB7-8CCC-93677E37C791}" presName="spaceRect" presStyleCnt="0"/>
      <dgm:spPr/>
    </dgm:pt>
    <dgm:pt modelId="{97281BF9-7285-41C9-B7B5-9443B497DE69}" type="pres">
      <dgm:prSet presAssocID="{FB5160C6-45DB-4CB7-8CCC-93677E37C791}" presName="parTx" presStyleLbl="revTx" presStyleIdx="2" presStyleCnt="4" custLinFactNeighborX="-9035" custLinFactNeighborY="1850">
        <dgm:presLayoutVars>
          <dgm:chMax val="0"/>
          <dgm:chPref val="0"/>
        </dgm:presLayoutVars>
      </dgm:prSet>
      <dgm:spPr/>
    </dgm:pt>
    <dgm:pt modelId="{442DFABB-CD62-4BA5-B949-DDEE6DC02C2D}" type="pres">
      <dgm:prSet presAssocID="{FB5160C6-45DB-4CB7-8CCC-93677E37C791}" presName="desTx" presStyleLbl="revTx" presStyleIdx="3" presStyleCnt="4" custScaleX="187829">
        <dgm:presLayoutVars/>
      </dgm:prSet>
      <dgm:spPr/>
    </dgm:pt>
  </dgm:ptLst>
  <dgm:cxnLst>
    <dgm:cxn modelId="{79A4B510-8342-4926-A3CE-E8A975245E32}" srcId="{AFD0F2B8-0E45-4CA6-AEC2-3F5F321B5EAF}" destId="{94A2CE77-645E-42C2-A6D0-B199A84487A3}" srcOrd="1" destOrd="0" parTransId="{227ED149-0C37-497D-B7D2-A2B078AFFF67}" sibTransId="{F01BB1F7-8054-410E-AA35-5176B2E59433}"/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D4D40134-857D-453B-8A1F-C98A913D8A82}" type="presOf" srcId="{6D48BB6B-E504-49E3-9910-AA4B0F2853A7}" destId="{442DFABB-CD62-4BA5-B949-DDEE6DC02C2D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14E96961-EEEA-47FB-B5FB-C2C31D3C9C39}" srcId="{B2E1484F-DFF9-4B82-86C4-39FE94E814FB}" destId="{FB5160C6-45DB-4CB7-8CCC-93677E37C791}" srcOrd="1" destOrd="0" parTransId="{4896345D-318C-42AA-AEE0-00C9525D127E}" sibTransId="{E41608E0-B792-4EF0-BAFC-07101561429D}"/>
    <dgm:cxn modelId="{06AC4A62-6F19-4114-AEB3-D182F0F34910}" srcId="{FB5160C6-45DB-4CB7-8CCC-93677E37C791}" destId="{6D48BB6B-E504-49E3-9910-AA4B0F2853A7}" srcOrd="0" destOrd="0" parTransId="{10EBF836-E7B7-4EA0-94A0-E02CDA3D55A7}" sibTransId="{CC18D3F6-6DD6-4E21-850B-9E02EFC92041}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63F41A76-F556-494D-8E12-B0B5D4BD6DD9}" type="presOf" srcId="{FB5160C6-45DB-4CB7-8CCC-93677E37C791}" destId="{97281BF9-7285-41C9-B7B5-9443B497DE69}" srcOrd="0" destOrd="0" presId="urn:microsoft.com/office/officeart/2018/2/layout/IconVerticalSolidList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0FD23BDB-D37D-4FAA-8750-24EE8A21EC85}" type="presOf" srcId="{94A2CE77-645E-42C2-A6D0-B199A84487A3}" destId="{80C561A1-1015-4E7B-A9E7-B581A2EBE713}" srcOrd="0" destOrd="1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  <dgm:cxn modelId="{77E4803D-8F8C-4A9A-85D6-C94E17B0A87B}" type="presParOf" srcId="{1BA2CDAC-797E-4E27-AD78-206C0512F335}" destId="{7B26264E-FA77-41CE-B956-7090D684C052}" srcOrd="1" destOrd="0" presId="urn:microsoft.com/office/officeart/2018/2/layout/IconVerticalSolidList"/>
    <dgm:cxn modelId="{B0468F47-F569-40CC-8511-72BB3EB7EA5B}" type="presParOf" srcId="{1BA2CDAC-797E-4E27-AD78-206C0512F335}" destId="{02D54FCA-4513-47DC-A715-B4AA458944BE}" srcOrd="2" destOrd="0" presId="urn:microsoft.com/office/officeart/2018/2/layout/IconVerticalSolidList"/>
    <dgm:cxn modelId="{2F66C333-CBE3-4BED-9252-BBBDDED2E882}" type="presParOf" srcId="{02D54FCA-4513-47DC-A715-B4AA458944BE}" destId="{8A1BB5C9-3845-4E46-85B4-F786BB18C2C8}" srcOrd="0" destOrd="0" presId="urn:microsoft.com/office/officeart/2018/2/layout/IconVerticalSolidList"/>
    <dgm:cxn modelId="{C95B7335-6C65-45E9-85F5-F89110B8E70E}" type="presParOf" srcId="{02D54FCA-4513-47DC-A715-B4AA458944BE}" destId="{7DE7DFF9-95DF-486F-9A26-6AC1F7F43F13}" srcOrd="1" destOrd="0" presId="urn:microsoft.com/office/officeart/2018/2/layout/IconVerticalSolidList"/>
    <dgm:cxn modelId="{9000A7B2-B607-41F1-8666-4845D9579F0C}" type="presParOf" srcId="{02D54FCA-4513-47DC-A715-B4AA458944BE}" destId="{26872977-22E2-4E10-A94C-8B0CB59B01D7}" srcOrd="2" destOrd="0" presId="urn:microsoft.com/office/officeart/2018/2/layout/IconVerticalSolidList"/>
    <dgm:cxn modelId="{D95CD610-F0D0-4DB2-81BC-FDA20BFA1A0B}" type="presParOf" srcId="{02D54FCA-4513-47DC-A715-B4AA458944BE}" destId="{97281BF9-7285-41C9-B7B5-9443B497DE69}" srcOrd="3" destOrd="0" presId="urn:microsoft.com/office/officeart/2018/2/layout/IconVerticalSolidList"/>
    <dgm:cxn modelId="{B7DC7A97-867D-488D-A9F7-F7C708290614}" type="presParOf" srcId="{02D54FCA-4513-47DC-A715-B4AA458944BE}" destId="{442DFABB-CD62-4BA5-B949-DDEE6DC02C2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/>
            <a:t>Bathroom and stretch breaks ~every hour for ~5minutes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 </a:t>
          </a:r>
        </a:p>
        <a:p>
          <a:r>
            <a:rPr lang="en-US" sz="2000" dirty="0"/>
            <a:t>(that also apply to other programming languages) 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/>
      <dgm:t>
        <a:bodyPr/>
        <a:lstStyle/>
        <a:p>
          <a:r>
            <a:rPr lang="en-US" dirty="0"/>
            <a:t>R / RStudio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/>
            <a:t>File paths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/>
            <a:t>R scripts and Documents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/>
            <a:t>Variables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/>
            <a:t>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E72F9BF3-964A-4606-B37C-2F8880F5CC44}">
      <dgm:prSet/>
      <dgm:spPr/>
      <dgm:t>
        <a:bodyPr/>
        <a:lstStyle/>
        <a:p>
          <a:r>
            <a:rPr lang="en-US"/>
            <a:t>Importing data</a:t>
          </a:r>
        </a:p>
      </dgm:t>
    </dgm:pt>
    <dgm:pt modelId="{79CF9AD4-B314-44FD-BF42-F93AE4525A91}" type="parTrans" cxnId="{A8C84D49-FEAD-4700-909F-1E23FA5BC96B}">
      <dgm:prSet/>
      <dgm:spPr/>
      <dgm:t>
        <a:bodyPr/>
        <a:lstStyle/>
        <a:p>
          <a:endParaRPr lang="en-US"/>
        </a:p>
      </dgm:t>
    </dgm:pt>
    <dgm:pt modelId="{2D2531BA-1833-4728-987D-843E3A36AEF8}" type="sibTrans" cxnId="{A8C84D49-FEAD-4700-909F-1E23FA5BC96B}">
      <dgm:prSet/>
      <dgm:spPr/>
      <dgm:t>
        <a:bodyPr/>
        <a:lstStyle/>
        <a:p>
          <a:endParaRPr lang="en-US"/>
        </a:p>
      </dgm:t>
    </dgm:pt>
    <dgm:pt modelId="{BAD9278D-4F26-45B3-85B9-4C7F26FC8F5F}">
      <dgm:prSet/>
      <dgm:spPr/>
      <dgm:t>
        <a:bodyPr/>
        <a:lstStyle/>
        <a:p>
          <a:r>
            <a:rPr lang="en-US"/>
            <a:t>Data frames</a:t>
          </a:r>
        </a:p>
      </dgm:t>
    </dgm:pt>
    <dgm:pt modelId="{2091FA09-3322-46FB-9D53-787EBC589C69}" type="parTrans" cxnId="{7E385445-FC6A-435B-8A64-45094D272BF9}">
      <dgm:prSet/>
      <dgm:spPr/>
      <dgm:t>
        <a:bodyPr/>
        <a:lstStyle/>
        <a:p>
          <a:endParaRPr lang="en-US"/>
        </a:p>
      </dgm:t>
    </dgm:pt>
    <dgm:pt modelId="{55A4B620-B04D-4476-8FE1-A7F5797DE197}" type="sibTrans" cxnId="{7E385445-FC6A-435B-8A64-45094D272BF9}">
      <dgm:prSet/>
      <dgm:spPr/>
      <dgm:t>
        <a:bodyPr/>
        <a:lstStyle/>
        <a:p>
          <a:endParaRPr lang="en-US"/>
        </a:p>
      </dgm:t>
    </dgm:pt>
    <dgm:pt modelId="{4F07A89C-5FE4-4080-A917-F43A4AF3D590}">
      <dgm:prSet/>
      <dgm:spPr/>
      <dgm:t>
        <a:bodyPr/>
        <a:lstStyle/>
        <a:p>
          <a:r>
            <a:rPr lang="en-US"/>
            <a:t>Indexing data frames and vectors</a:t>
          </a:r>
        </a:p>
      </dgm:t>
    </dgm:pt>
    <dgm:pt modelId="{DBEA9146-CB4B-4FB2-BFE5-7341BECF1823}" type="parTrans" cxnId="{1165A28D-E9FB-4D71-994D-A459FE110680}">
      <dgm:prSet/>
      <dgm:spPr/>
      <dgm:t>
        <a:bodyPr/>
        <a:lstStyle/>
        <a:p>
          <a:endParaRPr lang="en-US"/>
        </a:p>
      </dgm:t>
    </dgm:pt>
    <dgm:pt modelId="{2C26F2BB-C582-453A-9F38-C2C72D3DC43B}" type="sibTrans" cxnId="{1165A28D-E9FB-4D71-994D-A459FE110680}">
      <dgm:prSet/>
      <dgm:spPr/>
      <dgm:t>
        <a:bodyPr/>
        <a:lstStyle/>
        <a:p>
          <a:endParaRPr lang="en-US"/>
        </a:p>
      </dgm:t>
    </dgm:pt>
    <dgm:pt modelId="{07D3AD3B-5538-4C43-9BA4-83B2EBA3EB49}">
      <dgm:prSet/>
      <dgm:spPr/>
      <dgm:t>
        <a:bodyPr/>
        <a:lstStyle/>
        <a:p>
          <a:r>
            <a:rPr lang="en-US"/>
            <a:t>Subsetting data</a:t>
          </a:r>
        </a:p>
      </dgm:t>
    </dgm:pt>
    <dgm:pt modelId="{5D3CB2E8-0E41-4E7A-99FE-4E4853C69B8C}" type="parTrans" cxnId="{B3664CDC-6340-40AB-A3CE-0C4B5F9BC559}">
      <dgm:prSet/>
      <dgm:spPr/>
      <dgm:t>
        <a:bodyPr/>
        <a:lstStyle/>
        <a:p>
          <a:endParaRPr lang="en-US"/>
        </a:p>
      </dgm:t>
    </dgm:pt>
    <dgm:pt modelId="{99F53B32-B5E1-4B9B-9484-F8B4A6299AA6}" type="sibTrans" cxnId="{B3664CDC-6340-40AB-A3CE-0C4B5F9BC559}">
      <dgm:prSet/>
      <dgm:spPr/>
      <dgm:t>
        <a:bodyPr/>
        <a:lstStyle/>
        <a:p>
          <a:endParaRPr lang="en-US"/>
        </a:p>
      </dgm:t>
    </dgm:pt>
    <dgm:pt modelId="{C2009EF6-6632-45FE-8897-C515AFA302B5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F5F300A-F601-49D4-B2F6-B88154CB975E}" type="parTrans" cxnId="{A4E85658-2CC5-4C87-ADCC-055392527265}">
      <dgm:prSet/>
      <dgm:spPr/>
      <dgm:t>
        <a:bodyPr/>
        <a:lstStyle/>
        <a:p>
          <a:endParaRPr lang="en-US"/>
        </a:p>
      </dgm:t>
    </dgm:pt>
    <dgm:pt modelId="{907DA6E2-1770-45CA-B8EF-05B407D9D84F}" type="sibTrans" cxnId="{A4E85658-2CC5-4C87-ADCC-055392527265}">
      <dgm:prSet/>
      <dgm:spPr/>
      <dgm:t>
        <a:bodyPr/>
        <a:lstStyle/>
        <a:p>
          <a:endParaRPr lang="en-US"/>
        </a:p>
      </dgm:t>
    </dgm:pt>
    <dgm:pt modelId="{5EBE8C4A-0ABD-D34A-BA1A-72CDF0DA5E0B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4CCD2D5A-2D20-7D41-B7C2-A9DE9B953AA4}" type="pres">
      <dgm:prSet presAssocID="{587BE99C-DF43-4DAE-ACDE-85667C81E338}" presName="node" presStyleLbl="node1" presStyleIdx="0" presStyleCnt="12">
        <dgm:presLayoutVars>
          <dgm:bulletEnabled val="1"/>
        </dgm:presLayoutVars>
      </dgm:prSet>
      <dgm:spPr/>
    </dgm:pt>
    <dgm:pt modelId="{20CBD3DD-E2B5-A146-B393-C12724609CC3}" type="pres">
      <dgm:prSet presAssocID="{9AC9F6A6-E21C-436C-A2EA-922828F73697}" presName="sibTrans" presStyleCnt="0"/>
      <dgm:spPr/>
    </dgm:pt>
    <dgm:pt modelId="{AD17F4B8-3CB7-B44D-91A3-E258C15E4687}" type="pres">
      <dgm:prSet presAssocID="{5474063B-FC3C-49F6-B0C6-FFB2FF24ABA8}" presName="node" presStyleLbl="node1" presStyleIdx="1" presStyleCnt="12">
        <dgm:presLayoutVars>
          <dgm:bulletEnabled val="1"/>
        </dgm:presLayoutVars>
      </dgm:prSet>
      <dgm:spPr/>
    </dgm:pt>
    <dgm:pt modelId="{7E386D19-B622-C849-BB6E-48FDE519825F}" type="pres">
      <dgm:prSet presAssocID="{6911139F-EFAD-4D30-84A2-17E90F43D00E}" presName="sibTrans" presStyleCnt="0"/>
      <dgm:spPr/>
    </dgm:pt>
    <dgm:pt modelId="{B1115CF6-93B8-FF4D-87DD-3BF6C5E64455}" type="pres">
      <dgm:prSet presAssocID="{9C347C1C-38BC-473B-BB44-771A71F29095}" presName="node" presStyleLbl="node1" presStyleIdx="2" presStyleCnt="12">
        <dgm:presLayoutVars>
          <dgm:bulletEnabled val="1"/>
        </dgm:presLayoutVars>
      </dgm:prSet>
      <dgm:spPr/>
    </dgm:pt>
    <dgm:pt modelId="{72E3795F-FDE7-A745-8927-CBFD5F94556C}" type="pres">
      <dgm:prSet presAssocID="{69B07D3E-C495-4B87-81EC-C16A70893BB8}" presName="sibTrans" presStyleCnt="0"/>
      <dgm:spPr/>
    </dgm:pt>
    <dgm:pt modelId="{C269D92D-3575-1342-98DE-A9DBD1711D31}" type="pres">
      <dgm:prSet presAssocID="{02D69CCF-EFFC-4862-AB4D-63E20B2D5704}" presName="node" presStyleLbl="node1" presStyleIdx="3" presStyleCnt="12">
        <dgm:presLayoutVars>
          <dgm:bulletEnabled val="1"/>
        </dgm:presLayoutVars>
      </dgm:prSet>
      <dgm:spPr/>
    </dgm:pt>
    <dgm:pt modelId="{E8FC6885-6800-DC46-B9EF-745C614346EA}" type="pres">
      <dgm:prSet presAssocID="{90E89828-D43D-4A4C-97F6-617290642A03}" presName="sibTrans" presStyleCnt="0"/>
      <dgm:spPr/>
    </dgm:pt>
    <dgm:pt modelId="{90742F02-4DCC-9A4E-8ADE-BEFA763E4920}" type="pres">
      <dgm:prSet presAssocID="{C77D4AB6-9B07-4A3B-8F33-84D2B4726164}" presName="node" presStyleLbl="node1" presStyleIdx="4" presStyleCnt="12">
        <dgm:presLayoutVars>
          <dgm:bulletEnabled val="1"/>
        </dgm:presLayoutVars>
      </dgm:prSet>
      <dgm:spPr/>
    </dgm:pt>
    <dgm:pt modelId="{9C8675A6-0F3B-7E40-967D-B5E7580D0CE1}" type="pres">
      <dgm:prSet presAssocID="{CF303708-A7DA-4E01-A636-196132B29C64}" presName="sibTrans" presStyleCnt="0"/>
      <dgm:spPr/>
    </dgm:pt>
    <dgm:pt modelId="{C60406AE-A980-D44F-BAAE-976F3322D1CB}" type="pres">
      <dgm:prSet presAssocID="{596188DF-33E1-4FBE-9FF0-C18EF0D3D1EF}" presName="node" presStyleLbl="node1" presStyleIdx="5" presStyleCnt="12">
        <dgm:presLayoutVars>
          <dgm:bulletEnabled val="1"/>
        </dgm:presLayoutVars>
      </dgm:prSet>
      <dgm:spPr/>
    </dgm:pt>
    <dgm:pt modelId="{9B1295AE-D84E-F743-9932-574FF52005EA}" type="pres">
      <dgm:prSet presAssocID="{120A6EEB-D564-4712-B280-5F0635E8922B}" presName="sibTrans" presStyleCnt="0"/>
      <dgm:spPr/>
    </dgm:pt>
    <dgm:pt modelId="{340EEB2D-1381-7647-9E19-3ACFFBC8A25F}" type="pres">
      <dgm:prSet presAssocID="{082C15CC-6756-4317-B567-3983E5FAC0AC}" presName="node" presStyleLbl="node1" presStyleIdx="6" presStyleCnt="12">
        <dgm:presLayoutVars>
          <dgm:bulletEnabled val="1"/>
        </dgm:presLayoutVars>
      </dgm:prSet>
      <dgm:spPr/>
    </dgm:pt>
    <dgm:pt modelId="{75C7E369-1702-2F45-9CD9-E8CF8ED14590}" type="pres">
      <dgm:prSet presAssocID="{6ECFF437-B25A-4BAB-8154-BEFA1C6099AC}" presName="sibTrans" presStyleCnt="0"/>
      <dgm:spPr/>
    </dgm:pt>
    <dgm:pt modelId="{EC17B7A9-C88F-B546-81D6-5CE0F6EFC84E}" type="pres">
      <dgm:prSet presAssocID="{E72F9BF3-964A-4606-B37C-2F8880F5CC44}" presName="node" presStyleLbl="node1" presStyleIdx="7" presStyleCnt="12">
        <dgm:presLayoutVars>
          <dgm:bulletEnabled val="1"/>
        </dgm:presLayoutVars>
      </dgm:prSet>
      <dgm:spPr/>
    </dgm:pt>
    <dgm:pt modelId="{5310F15F-1CB8-1743-AE90-E67ABDAB628A}" type="pres">
      <dgm:prSet presAssocID="{2D2531BA-1833-4728-987D-843E3A36AEF8}" presName="sibTrans" presStyleCnt="0"/>
      <dgm:spPr/>
    </dgm:pt>
    <dgm:pt modelId="{9326C755-910B-B24D-958D-884723101F56}" type="pres">
      <dgm:prSet presAssocID="{BAD9278D-4F26-45B3-85B9-4C7F26FC8F5F}" presName="node" presStyleLbl="node1" presStyleIdx="8" presStyleCnt="12">
        <dgm:presLayoutVars>
          <dgm:bulletEnabled val="1"/>
        </dgm:presLayoutVars>
      </dgm:prSet>
      <dgm:spPr/>
    </dgm:pt>
    <dgm:pt modelId="{44907E36-AA95-9245-AC0F-1D69E86C2883}" type="pres">
      <dgm:prSet presAssocID="{55A4B620-B04D-4476-8FE1-A7F5797DE197}" presName="sibTrans" presStyleCnt="0"/>
      <dgm:spPr/>
    </dgm:pt>
    <dgm:pt modelId="{1334B9EA-A203-4F4C-B982-3B2B4287FCF0}" type="pres">
      <dgm:prSet presAssocID="{4F07A89C-5FE4-4080-A917-F43A4AF3D590}" presName="node" presStyleLbl="node1" presStyleIdx="9" presStyleCnt="12">
        <dgm:presLayoutVars>
          <dgm:bulletEnabled val="1"/>
        </dgm:presLayoutVars>
      </dgm:prSet>
      <dgm:spPr/>
    </dgm:pt>
    <dgm:pt modelId="{090730F9-7BA5-514A-9BC1-47D77F20757E}" type="pres">
      <dgm:prSet presAssocID="{2C26F2BB-C582-453A-9F38-C2C72D3DC43B}" presName="sibTrans" presStyleCnt="0"/>
      <dgm:spPr/>
    </dgm:pt>
    <dgm:pt modelId="{4F9791D1-1F41-1343-ACBB-F5B0F1F1E38C}" type="pres">
      <dgm:prSet presAssocID="{07D3AD3B-5538-4C43-9BA4-83B2EBA3EB49}" presName="node" presStyleLbl="node1" presStyleIdx="10" presStyleCnt="12">
        <dgm:presLayoutVars>
          <dgm:bulletEnabled val="1"/>
        </dgm:presLayoutVars>
      </dgm:prSet>
      <dgm:spPr/>
    </dgm:pt>
    <dgm:pt modelId="{FB032F2F-00DD-A448-B34E-176F0F305825}" type="pres">
      <dgm:prSet presAssocID="{99F53B32-B5E1-4B9B-9484-F8B4A6299AA6}" presName="sibTrans" presStyleCnt="0"/>
      <dgm:spPr/>
    </dgm:pt>
    <dgm:pt modelId="{C397E0ED-FBB2-524B-99ED-1D5C711141F9}" type="pres">
      <dgm:prSet presAssocID="{C2009EF6-6632-45FE-8897-C515AFA302B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4F3E807-294D-D04E-A26B-42EFC43C36B4}" type="presOf" srcId="{C77D4AB6-9B07-4A3B-8F33-84D2B4726164}" destId="{90742F02-4DCC-9A4E-8ADE-BEFA763E4920}" srcOrd="0" destOrd="0" presId="urn:microsoft.com/office/officeart/2005/8/layout/default"/>
    <dgm:cxn modelId="{A371B910-2B7E-7044-9061-C013C6625899}" type="presOf" srcId="{9C347C1C-38BC-473B-BB44-771A71F29095}" destId="{B1115CF6-93B8-FF4D-87DD-3BF6C5E64455}" srcOrd="0" destOrd="0" presId="urn:microsoft.com/office/officeart/2005/8/layout/default"/>
    <dgm:cxn modelId="{ACC22823-3844-7D4F-B630-B1D6BCE78D12}" type="presOf" srcId="{596188DF-33E1-4FBE-9FF0-C18EF0D3D1EF}" destId="{C60406AE-A980-D44F-BAAE-976F3322D1CB}" srcOrd="0" destOrd="0" presId="urn:microsoft.com/office/officeart/2005/8/layout/default"/>
    <dgm:cxn modelId="{22D70E41-5FE1-B04E-88C4-8D6998860106}" type="presOf" srcId="{02D69CCF-EFFC-4862-AB4D-63E20B2D5704}" destId="{C269D92D-3575-1342-98DE-A9DBD1711D31}" srcOrd="0" destOrd="0" presId="urn:microsoft.com/office/officeart/2005/8/layout/default"/>
    <dgm:cxn modelId="{7E385445-FC6A-435B-8A64-45094D272BF9}" srcId="{4B6AEF0B-8626-4F3C-A450-4F4151570DC3}" destId="{BAD9278D-4F26-45B3-85B9-4C7F26FC8F5F}" srcOrd="8" destOrd="0" parTransId="{2091FA09-3322-46FB-9D53-787EBC589C69}" sibTransId="{55A4B620-B04D-4476-8FE1-A7F5797DE197}"/>
    <dgm:cxn modelId="{A8C84D49-FEAD-4700-909F-1E23FA5BC96B}" srcId="{4B6AEF0B-8626-4F3C-A450-4F4151570DC3}" destId="{E72F9BF3-964A-4606-B37C-2F8880F5CC44}" srcOrd="7" destOrd="0" parTransId="{79CF9AD4-B314-44FD-BF42-F93AE4525A91}" sibTransId="{2D2531BA-1833-4728-987D-843E3A36AEF8}"/>
    <dgm:cxn modelId="{CC418056-9415-AA49-9C15-D5CF406692E1}" type="presOf" srcId="{E72F9BF3-964A-4606-B37C-2F8880F5CC44}" destId="{EC17B7A9-C88F-B546-81D6-5CE0F6EFC84E}" srcOrd="0" destOrd="0" presId="urn:microsoft.com/office/officeart/2005/8/layout/default"/>
    <dgm:cxn modelId="{A4E85658-2CC5-4C87-ADCC-055392527265}" srcId="{4B6AEF0B-8626-4F3C-A450-4F4151570DC3}" destId="{C2009EF6-6632-45FE-8897-C515AFA302B5}" srcOrd="11" destOrd="0" parTransId="{7F5F300A-F601-49D4-B2F6-B88154CB975E}" sibTransId="{907DA6E2-1770-45CA-B8EF-05B407D9D84F}"/>
    <dgm:cxn modelId="{6C4FB658-0A9E-544B-9F74-078A9C6FA9AA}" type="presOf" srcId="{587BE99C-DF43-4DAE-ACDE-85667C81E338}" destId="{4CCD2D5A-2D20-7D41-B7C2-A9DE9B953AA4}" srcOrd="0" destOrd="0" presId="urn:microsoft.com/office/officeart/2005/8/layout/default"/>
    <dgm:cxn modelId="{24E01C63-E742-E54A-A2D0-D95F0AA46AD2}" type="presOf" srcId="{07D3AD3B-5538-4C43-9BA4-83B2EBA3EB49}" destId="{4F9791D1-1F41-1343-ACBB-F5B0F1F1E38C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DE4F547C-FC46-0C4A-A814-6EAABFCAD94A}" type="presOf" srcId="{BAD9278D-4F26-45B3-85B9-4C7F26FC8F5F}" destId="{9326C755-910B-B24D-958D-884723101F56}" srcOrd="0" destOrd="0" presId="urn:microsoft.com/office/officeart/2005/8/layout/default"/>
    <dgm:cxn modelId="{1165A28D-E9FB-4D71-994D-A459FE110680}" srcId="{4B6AEF0B-8626-4F3C-A450-4F4151570DC3}" destId="{4F07A89C-5FE4-4080-A917-F43A4AF3D590}" srcOrd="9" destOrd="0" parTransId="{DBEA9146-CB4B-4FB2-BFE5-7341BECF1823}" sibTransId="{2C26F2BB-C582-453A-9F38-C2C72D3DC43B}"/>
    <dgm:cxn modelId="{4BC08397-6BC7-884F-AD0B-7208BCD0EC02}" type="presOf" srcId="{4F07A89C-5FE4-4080-A917-F43A4AF3D590}" destId="{1334B9EA-A203-4F4C-B982-3B2B4287FCF0}" srcOrd="0" destOrd="0" presId="urn:microsoft.com/office/officeart/2005/8/layout/default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A09041A0-B5E9-6C4D-919D-1467155B9EBA}" type="presOf" srcId="{082C15CC-6756-4317-B567-3983E5FAC0AC}" destId="{340EEB2D-1381-7647-9E19-3ACFFBC8A25F}" srcOrd="0" destOrd="0" presId="urn:microsoft.com/office/officeart/2005/8/layout/default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BA5FFEB1-3823-8B42-AABF-58850BF6D25F}" type="presOf" srcId="{5474063B-FC3C-49F6-B0C6-FFB2FF24ABA8}" destId="{AD17F4B8-3CB7-B44D-91A3-E258C15E4687}" srcOrd="0" destOrd="0" presId="urn:microsoft.com/office/officeart/2005/8/layout/default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B3664CDC-6340-40AB-A3CE-0C4B5F9BC559}" srcId="{4B6AEF0B-8626-4F3C-A450-4F4151570DC3}" destId="{07D3AD3B-5538-4C43-9BA4-83B2EBA3EB49}" srcOrd="10" destOrd="0" parTransId="{5D3CB2E8-0E41-4E7A-99FE-4E4853C69B8C}" sibTransId="{99F53B32-B5E1-4B9B-9484-F8B4A6299AA6}"/>
    <dgm:cxn modelId="{963B61E7-93FD-994F-AF30-04802DD228BE}" type="presOf" srcId="{C2009EF6-6632-45FE-8897-C515AFA302B5}" destId="{C397E0ED-FBB2-524B-99ED-1D5C711141F9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0988AF7-CF52-D746-BC89-5D1C0C8B5CF9}" type="presOf" srcId="{4B6AEF0B-8626-4F3C-A450-4F4151570DC3}" destId="{5EBE8C4A-0ABD-D34A-BA1A-72CDF0DA5E0B}" srcOrd="0" destOrd="0" presId="urn:microsoft.com/office/officeart/2005/8/layout/default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BD99743-28DB-B042-B7A1-37D0A3142701}" type="presParOf" srcId="{5EBE8C4A-0ABD-D34A-BA1A-72CDF0DA5E0B}" destId="{4CCD2D5A-2D20-7D41-B7C2-A9DE9B953AA4}" srcOrd="0" destOrd="0" presId="urn:microsoft.com/office/officeart/2005/8/layout/default"/>
    <dgm:cxn modelId="{D6656CCB-2F5E-EA49-9E49-3B05AFFCA132}" type="presParOf" srcId="{5EBE8C4A-0ABD-D34A-BA1A-72CDF0DA5E0B}" destId="{20CBD3DD-E2B5-A146-B393-C12724609CC3}" srcOrd="1" destOrd="0" presId="urn:microsoft.com/office/officeart/2005/8/layout/default"/>
    <dgm:cxn modelId="{1C02C5D8-B859-1F48-81A4-80A310F476CB}" type="presParOf" srcId="{5EBE8C4A-0ABD-D34A-BA1A-72CDF0DA5E0B}" destId="{AD17F4B8-3CB7-B44D-91A3-E258C15E4687}" srcOrd="2" destOrd="0" presId="urn:microsoft.com/office/officeart/2005/8/layout/default"/>
    <dgm:cxn modelId="{4DE1CE2F-40C6-D24F-A760-5BBD25828A05}" type="presParOf" srcId="{5EBE8C4A-0ABD-D34A-BA1A-72CDF0DA5E0B}" destId="{7E386D19-B622-C849-BB6E-48FDE519825F}" srcOrd="3" destOrd="0" presId="urn:microsoft.com/office/officeart/2005/8/layout/default"/>
    <dgm:cxn modelId="{0ADE4404-F76E-044B-B5F4-66A18E413D43}" type="presParOf" srcId="{5EBE8C4A-0ABD-D34A-BA1A-72CDF0DA5E0B}" destId="{B1115CF6-93B8-FF4D-87DD-3BF6C5E64455}" srcOrd="4" destOrd="0" presId="urn:microsoft.com/office/officeart/2005/8/layout/default"/>
    <dgm:cxn modelId="{68E589D1-8D1C-BA4C-8505-101F2679581F}" type="presParOf" srcId="{5EBE8C4A-0ABD-D34A-BA1A-72CDF0DA5E0B}" destId="{72E3795F-FDE7-A745-8927-CBFD5F94556C}" srcOrd="5" destOrd="0" presId="urn:microsoft.com/office/officeart/2005/8/layout/default"/>
    <dgm:cxn modelId="{426CDE38-E2C4-CB41-A078-A5D7E498F4C3}" type="presParOf" srcId="{5EBE8C4A-0ABD-D34A-BA1A-72CDF0DA5E0B}" destId="{C269D92D-3575-1342-98DE-A9DBD1711D31}" srcOrd="6" destOrd="0" presId="urn:microsoft.com/office/officeart/2005/8/layout/default"/>
    <dgm:cxn modelId="{7B36F3C1-D456-E044-B9F2-A4AB74D94EB6}" type="presParOf" srcId="{5EBE8C4A-0ABD-D34A-BA1A-72CDF0DA5E0B}" destId="{E8FC6885-6800-DC46-B9EF-745C614346EA}" srcOrd="7" destOrd="0" presId="urn:microsoft.com/office/officeart/2005/8/layout/default"/>
    <dgm:cxn modelId="{9F0B3661-EE83-A741-B43E-867EAE8BBEBD}" type="presParOf" srcId="{5EBE8C4A-0ABD-D34A-BA1A-72CDF0DA5E0B}" destId="{90742F02-4DCC-9A4E-8ADE-BEFA763E4920}" srcOrd="8" destOrd="0" presId="urn:microsoft.com/office/officeart/2005/8/layout/default"/>
    <dgm:cxn modelId="{92826C5B-88D2-6546-B8BE-BF335BEDEBA5}" type="presParOf" srcId="{5EBE8C4A-0ABD-D34A-BA1A-72CDF0DA5E0B}" destId="{9C8675A6-0F3B-7E40-967D-B5E7580D0CE1}" srcOrd="9" destOrd="0" presId="urn:microsoft.com/office/officeart/2005/8/layout/default"/>
    <dgm:cxn modelId="{EB79FCDC-92E3-4649-8E2F-17FD27BC5279}" type="presParOf" srcId="{5EBE8C4A-0ABD-D34A-BA1A-72CDF0DA5E0B}" destId="{C60406AE-A980-D44F-BAAE-976F3322D1CB}" srcOrd="10" destOrd="0" presId="urn:microsoft.com/office/officeart/2005/8/layout/default"/>
    <dgm:cxn modelId="{045AFAC3-EA92-734C-A296-976C4E1B55C4}" type="presParOf" srcId="{5EBE8C4A-0ABD-D34A-BA1A-72CDF0DA5E0B}" destId="{9B1295AE-D84E-F743-9932-574FF52005EA}" srcOrd="11" destOrd="0" presId="urn:microsoft.com/office/officeart/2005/8/layout/default"/>
    <dgm:cxn modelId="{E6FA823C-A785-854C-BC32-D80E9A779D42}" type="presParOf" srcId="{5EBE8C4A-0ABD-D34A-BA1A-72CDF0DA5E0B}" destId="{340EEB2D-1381-7647-9E19-3ACFFBC8A25F}" srcOrd="12" destOrd="0" presId="urn:microsoft.com/office/officeart/2005/8/layout/default"/>
    <dgm:cxn modelId="{4CAFA5D1-D509-D54A-85A4-BC80D662E6EA}" type="presParOf" srcId="{5EBE8C4A-0ABD-D34A-BA1A-72CDF0DA5E0B}" destId="{75C7E369-1702-2F45-9CD9-E8CF8ED14590}" srcOrd="13" destOrd="0" presId="urn:microsoft.com/office/officeart/2005/8/layout/default"/>
    <dgm:cxn modelId="{39803535-56B2-E548-AA4B-7F8399BBE6B9}" type="presParOf" srcId="{5EBE8C4A-0ABD-D34A-BA1A-72CDF0DA5E0B}" destId="{EC17B7A9-C88F-B546-81D6-5CE0F6EFC84E}" srcOrd="14" destOrd="0" presId="urn:microsoft.com/office/officeart/2005/8/layout/default"/>
    <dgm:cxn modelId="{44249ECC-5DEA-3D45-AA9D-1D345479221E}" type="presParOf" srcId="{5EBE8C4A-0ABD-D34A-BA1A-72CDF0DA5E0B}" destId="{5310F15F-1CB8-1743-AE90-E67ABDAB628A}" srcOrd="15" destOrd="0" presId="urn:microsoft.com/office/officeart/2005/8/layout/default"/>
    <dgm:cxn modelId="{01B993B7-54AF-BB43-B76E-D85941E5FC04}" type="presParOf" srcId="{5EBE8C4A-0ABD-D34A-BA1A-72CDF0DA5E0B}" destId="{9326C755-910B-B24D-958D-884723101F56}" srcOrd="16" destOrd="0" presId="urn:microsoft.com/office/officeart/2005/8/layout/default"/>
    <dgm:cxn modelId="{3E55FFC4-371B-E747-B8AA-21BCAA08DADC}" type="presParOf" srcId="{5EBE8C4A-0ABD-D34A-BA1A-72CDF0DA5E0B}" destId="{44907E36-AA95-9245-AC0F-1D69E86C2883}" srcOrd="17" destOrd="0" presId="urn:microsoft.com/office/officeart/2005/8/layout/default"/>
    <dgm:cxn modelId="{D3BEA4EB-8245-D348-9533-D57C6BBDE636}" type="presParOf" srcId="{5EBE8C4A-0ABD-D34A-BA1A-72CDF0DA5E0B}" destId="{1334B9EA-A203-4F4C-B982-3B2B4287FCF0}" srcOrd="18" destOrd="0" presId="urn:microsoft.com/office/officeart/2005/8/layout/default"/>
    <dgm:cxn modelId="{41BC3786-E12F-BF4B-BB99-CAB9E795B8BD}" type="presParOf" srcId="{5EBE8C4A-0ABD-D34A-BA1A-72CDF0DA5E0B}" destId="{090730F9-7BA5-514A-9BC1-47D77F20757E}" srcOrd="19" destOrd="0" presId="urn:microsoft.com/office/officeart/2005/8/layout/default"/>
    <dgm:cxn modelId="{DF1A5CA6-F333-0243-AFEB-2DB0D18F5E3A}" type="presParOf" srcId="{5EBE8C4A-0ABD-D34A-BA1A-72CDF0DA5E0B}" destId="{4F9791D1-1F41-1343-ACBB-F5B0F1F1E38C}" srcOrd="20" destOrd="0" presId="urn:microsoft.com/office/officeart/2005/8/layout/default"/>
    <dgm:cxn modelId="{11DAD984-2B5D-A04C-9194-E6462620ACB0}" type="presParOf" srcId="{5EBE8C4A-0ABD-D34A-BA1A-72CDF0DA5E0B}" destId="{FB032F2F-00DD-A448-B34E-176F0F305825}" srcOrd="21" destOrd="0" presId="urn:microsoft.com/office/officeart/2005/8/layout/default"/>
    <dgm:cxn modelId="{3C97D0C2-6DA7-4D46-BBC8-1A1E8350C928}" type="presParOf" srcId="{5EBE8C4A-0ABD-D34A-BA1A-72CDF0DA5E0B}" destId="{C397E0ED-FBB2-524B-99ED-1D5C711141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413822" y="771433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11864" y="1088059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01692" y="797860"/>
          <a:ext cx="3975357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01692" y="797860"/>
        <a:ext cx="3975357" cy="1407228"/>
      </dsp:txXfrm>
    </dsp:sp>
    <dsp:sp modelId="{80C561A1-1015-4E7B-A9E7-B581A2EBE713}">
      <dsp:nvSpPr>
        <dsp:cNvPr id="0" name=""/>
        <dsp:cNvSpPr/>
      </dsp:nvSpPr>
      <dsp:spPr>
        <a:xfrm>
          <a:off x="3430011" y="771433"/>
          <a:ext cx="3215663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</dsp:txBody>
      <dsp:txXfrm>
        <a:off x="3430011" y="771433"/>
        <a:ext cx="3215663" cy="1407228"/>
      </dsp:txXfrm>
    </dsp:sp>
    <dsp:sp modelId="{8A1BB5C9-3845-4E46-85B4-F786BB18C2C8}">
      <dsp:nvSpPr>
        <dsp:cNvPr id="0" name=""/>
        <dsp:cNvSpPr/>
      </dsp:nvSpPr>
      <dsp:spPr>
        <a:xfrm>
          <a:off x="-413822" y="2556502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7DFF9-95DF-486F-9A26-6AC1F7F43F13}">
      <dsp:nvSpPr>
        <dsp:cNvPr id="0" name=""/>
        <dsp:cNvSpPr/>
      </dsp:nvSpPr>
      <dsp:spPr>
        <a:xfrm>
          <a:off x="2236" y="2837467"/>
          <a:ext cx="773975" cy="77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81BF9-7285-41C9-B7B5-9443B497DE69}">
      <dsp:nvSpPr>
        <dsp:cNvPr id="0" name=""/>
        <dsp:cNvSpPr/>
      </dsp:nvSpPr>
      <dsp:spPr>
        <a:xfrm>
          <a:off x="951286" y="2556502"/>
          <a:ext cx="2880360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With help from:</a:t>
          </a:r>
        </a:p>
      </dsp:txBody>
      <dsp:txXfrm>
        <a:off x="951286" y="2556502"/>
        <a:ext cx="2880360" cy="1407228"/>
      </dsp:txXfrm>
    </dsp:sp>
    <dsp:sp modelId="{442DFABB-CD62-4BA5-B949-DDEE6DC02C2D}">
      <dsp:nvSpPr>
        <dsp:cNvPr id="0" name=""/>
        <dsp:cNvSpPr/>
      </dsp:nvSpPr>
      <dsp:spPr>
        <a:xfrm>
          <a:off x="3261063" y="2530469"/>
          <a:ext cx="355355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Anthony </a:t>
          </a:r>
          <a:r>
            <a:rPr lang="en-US" sz="2800" b="1" kern="1200" dirty="0" err="1"/>
            <a:t>Pulvino</a:t>
          </a:r>
          <a:endParaRPr lang="en-US" sz="2800" b="1" kern="1200" dirty="0"/>
        </a:p>
      </dsp:txBody>
      <dsp:txXfrm>
        <a:off x="3261063" y="2530469"/>
        <a:ext cx="3553558" cy="140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Bathroom and stretch breaks ~every hour for ~5minutes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(that also apply to other programming languages) 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D2D5A-2D20-7D41-B7C2-A9DE9B953AA4}">
      <dsp:nvSpPr>
        <dsp:cNvPr id="0" name=""/>
        <dsp:cNvSpPr/>
      </dsp:nvSpPr>
      <dsp:spPr>
        <a:xfrm>
          <a:off x="111564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 / RStudio</a:t>
          </a:r>
        </a:p>
      </dsp:txBody>
      <dsp:txXfrm>
        <a:off x="111564" y="2269"/>
        <a:ext cx="1978332" cy="1186999"/>
      </dsp:txXfrm>
    </dsp:sp>
    <dsp:sp modelId="{AD17F4B8-3CB7-B44D-91A3-E258C15E4687}">
      <dsp:nvSpPr>
        <dsp:cNvPr id="0" name=""/>
        <dsp:cNvSpPr/>
      </dsp:nvSpPr>
      <dsp:spPr>
        <a:xfrm>
          <a:off x="2287730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File paths</a:t>
          </a:r>
        </a:p>
      </dsp:txBody>
      <dsp:txXfrm>
        <a:off x="2287730" y="2269"/>
        <a:ext cx="1978332" cy="1186999"/>
      </dsp:txXfrm>
    </dsp:sp>
    <dsp:sp modelId="{B1115CF6-93B8-FF4D-87DD-3BF6C5E64455}">
      <dsp:nvSpPr>
        <dsp:cNvPr id="0" name=""/>
        <dsp:cNvSpPr/>
      </dsp:nvSpPr>
      <dsp:spPr>
        <a:xfrm>
          <a:off x="4463896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directory</a:t>
          </a:r>
        </a:p>
      </dsp:txBody>
      <dsp:txXfrm>
        <a:off x="4463896" y="2269"/>
        <a:ext cx="1978332" cy="1186999"/>
      </dsp:txXfrm>
    </dsp:sp>
    <dsp:sp modelId="{C269D92D-3575-1342-98DE-A9DBD1711D31}">
      <dsp:nvSpPr>
        <dsp:cNvPr id="0" name=""/>
        <dsp:cNvSpPr/>
      </dsp:nvSpPr>
      <dsp:spPr>
        <a:xfrm>
          <a:off x="6640062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scripts and Documents</a:t>
          </a:r>
        </a:p>
      </dsp:txBody>
      <dsp:txXfrm>
        <a:off x="6640062" y="2269"/>
        <a:ext cx="1978332" cy="1186999"/>
      </dsp:txXfrm>
    </dsp:sp>
    <dsp:sp modelId="{90742F02-4DCC-9A4E-8ADE-BEFA763E4920}">
      <dsp:nvSpPr>
        <dsp:cNvPr id="0" name=""/>
        <dsp:cNvSpPr/>
      </dsp:nvSpPr>
      <dsp:spPr>
        <a:xfrm>
          <a:off x="8816228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Functions</a:t>
          </a:r>
        </a:p>
      </dsp:txBody>
      <dsp:txXfrm>
        <a:off x="8816228" y="2269"/>
        <a:ext cx="1978332" cy="1186999"/>
      </dsp:txXfrm>
    </dsp:sp>
    <dsp:sp modelId="{C60406AE-A980-D44F-BAAE-976F3322D1CB}">
      <dsp:nvSpPr>
        <dsp:cNvPr id="0" name=""/>
        <dsp:cNvSpPr/>
      </dsp:nvSpPr>
      <dsp:spPr>
        <a:xfrm>
          <a:off x="111564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Variables</a:t>
          </a:r>
        </a:p>
      </dsp:txBody>
      <dsp:txXfrm>
        <a:off x="111564" y="1387102"/>
        <a:ext cx="1978332" cy="1186999"/>
      </dsp:txXfrm>
    </dsp:sp>
    <dsp:sp modelId="{340EEB2D-1381-7647-9E19-3ACFFBC8A25F}">
      <dsp:nvSpPr>
        <dsp:cNvPr id="0" name=""/>
        <dsp:cNvSpPr/>
      </dsp:nvSpPr>
      <dsp:spPr>
        <a:xfrm>
          <a:off x="2287730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Packages</a:t>
          </a:r>
        </a:p>
      </dsp:txBody>
      <dsp:txXfrm>
        <a:off x="2287730" y="1387102"/>
        <a:ext cx="1978332" cy="1186999"/>
      </dsp:txXfrm>
    </dsp:sp>
    <dsp:sp modelId="{EC17B7A9-C88F-B546-81D6-5CE0F6EFC84E}">
      <dsp:nvSpPr>
        <dsp:cNvPr id="0" name=""/>
        <dsp:cNvSpPr/>
      </dsp:nvSpPr>
      <dsp:spPr>
        <a:xfrm>
          <a:off x="4463896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Importing data</a:t>
          </a:r>
        </a:p>
      </dsp:txBody>
      <dsp:txXfrm>
        <a:off x="4463896" y="1387102"/>
        <a:ext cx="1978332" cy="1186999"/>
      </dsp:txXfrm>
    </dsp:sp>
    <dsp:sp modelId="{9326C755-910B-B24D-958D-884723101F56}">
      <dsp:nvSpPr>
        <dsp:cNvPr id="0" name=""/>
        <dsp:cNvSpPr/>
      </dsp:nvSpPr>
      <dsp:spPr>
        <a:xfrm>
          <a:off x="6640062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frames</a:t>
          </a:r>
        </a:p>
      </dsp:txBody>
      <dsp:txXfrm>
        <a:off x="6640062" y="1387102"/>
        <a:ext cx="1978332" cy="1186999"/>
      </dsp:txXfrm>
    </dsp:sp>
    <dsp:sp modelId="{1334B9EA-A203-4F4C-B982-3B2B4287FCF0}">
      <dsp:nvSpPr>
        <dsp:cNvPr id="0" name=""/>
        <dsp:cNvSpPr/>
      </dsp:nvSpPr>
      <dsp:spPr>
        <a:xfrm>
          <a:off x="8816228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Indexing data frames and vectors</a:t>
          </a:r>
        </a:p>
      </dsp:txBody>
      <dsp:txXfrm>
        <a:off x="8816228" y="1387102"/>
        <a:ext cx="1978332" cy="1186999"/>
      </dsp:txXfrm>
    </dsp:sp>
    <dsp:sp modelId="{4F9791D1-1F41-1343-ACBB-F5B0F1F1E38C}">
      <dsp:nvSpPr>
        <dsp:cNvPr id="0" name=""/>
        <dsp:cNvSpPr/>
      </dsp:nvSpPr>
      <dsp:spPr>
        <a:xfrm>
          <a:off x="3375813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Subsetting data</a:t>
          </a:r>
        </a:p>
      </dsp:txBody>
      <dsp:txXfrm>
        <a:off x="3375813" y="2771935"/>
        <a:ext cx="1978332" cy="1186999"/>
      </dsp:txXfrm>
    </dsp:sp>
    <dsp:sp modelId="{C397E0ED-FBB2-524B-99ED-1D5C711141F9}">
      <dsp:nvSpPr>
        <dsp:cNvPr id="0" name=""/>
        <dsp:cNvSpPr/>
      </dsp:nvSpPr>
      <dsp:spPr>
        <a:xfrm>
          <a:off x="5551979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Missing values</a:t>
          </a:r>
        </a:p>
      </dsp:txBody>
      <dsp:txXfrm>
        <a:off x="5551979" y="2771935"/>
        <a:ext cx="1978332" cy="1186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7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different buttons – go through </a:t>
            </a:r>
            <a:r>
              <a:rPr lang="en-US" dirty="0" err="1"/>
              <a:t>Rstudio</a:t>
            </a:r>
            <a:r>
              <a:rPr lang="en-US" dirty="0"/>
              <a:t> in detail?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still isn’t “recording” what we did – (we need a script)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0298-management-business-icons-consultant-company-social-marketing" TargetMode="External"/><Relationship Id="rId13" Type="http://schemas.openxmlformats.org/officeDocument/2006/relationships/hyperlink" Target="http://superawesomevectors.deviantart.com/art/Flat-Coffee-Cup-Icon-69063427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pg"/><Relationship Id="rId2" Type="http://schemas.openxmlformats.org/officeDocument/2006/relationships/hyperlink" Target="https://sites.northwestern.edu/researchcomputing/resources/r-and-rstud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jor.io/2014/08/08/use-gist-gem-github-enterprise-github-com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5" Type="http://schemas.openxmlformats.org/officeDocument/2006/relationships/hyperlink" Target="https://pngimg.com/download/51554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ngimg.com/download/93941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2_209F36C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3_F1379E3A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3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June 11 – 14,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"where you're working from")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2351590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 err="1">
                <a:ea typeface="Calibri"/>
                <a:cs typeface="Calibri"/>
              </a:rPr>
              <a:t>Powerpoint</a:t>
            </a:r>
            <a:r>
              <a:rPr lang="en-US" sz="2800" dirty="0">
                <a:ea typeface="Calibri"/>
                <a:cs typeface="Calibri"/>
              </a:rPr>
              <a:t>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internet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800080"/>
                </a:highlight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sz="2800" dirty="0" err="1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zsh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others)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4" y="370830"/>
            <a:ext cx="10326436" cy="6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187465"/>
              </p:ext>
            </p:extLst>
          </p:nvPr>
        </p:nvGraphicFramePr>
        <p:xfrm>
          <a:off x="5582654" y="1005840"/>
          <a:ext cx="640080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3B1DB77-3C4A-E252-6C57-7AE512E4B88F}"/>
              </a:ext>
            </a:extLst>
          </p:cNvPr>
          <p:cNvSpPr txBox="1"/>
          <p:nvPr/>
        </p:nvSpPr>
        <p:spPr>
          <a:xfrm>
            <a:off x="688890" y="707344"/>
            <a:ext cx="8853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Take a minute to introduce yourself to your neighbors!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131387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008839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79689-98BB-082F-927D-51B7C1F17580}"/>
              </a:ext>
            </a:extLst>
          </p:cNvPr>
          <p:cNvSpPr txBox="1">
            <a:spLocks/>
          </p:cNvSpPr>
          <p:nvPr/>
        </p:nvSpPr>
        <p:spPr>
          <a:xfrm>
            <a:off x="6530010" y="3140765"/>
            <a:ext cx="4870174" cy="924340"/>
          </a:xfrm>
          <a:prstGeom prst="rect">
            <a:avLst/>
          </a:prstGeom>
          <a:solidFill>
            <a:srgbClr val="92D050">
              <a:alpha val="6088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Convert human-readable code into machine-readable instructions  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3" y="755373"/>
            <a:ext cx="9644522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30012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435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7320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i="1" dirty="0">
                <a:solidFill>
                  <a:schemeClr val="tx1"/>
                </a:solidFill>
              </a:rPr>
              <a:t>Press enter at the end of a line to run the command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2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RStudio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File menu &gt; Open File…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Navigate to the file in the bottom right “Files”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  <a:br>
              <a:rPr lang="en-US" sz="4800" dirty="0"/>
            </a:br>
            <a:r>
              <a:rPr lang="en-US" sz="4800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is different from vectors in mathematics.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Vectors may be called arrays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3026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"Self-contained" pieces of code designed to perform specific tasks</a:t>
            </a:r>
          </a:p>
          <a:p>
            <a:pPr marL="1218565" lvl="1" indent="-422910">
              <a:buSzPts val="1800"/>
            </a:pPr>
            <a:r>
              <a:rPr lang="en-US" sz="2800" i="0" dirty="0">
                <a:solidFill>
                  <a:schemeClr val="tx1"/>
                </a:solidFill>
              </a:rPr>
              <a:t>They're executed when you call them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00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FA7D6D-EB13-3F25-E453-A24796297F8A}"/>
              </a:ext>
            </a:extLst>
          </p:cNvPr>
          <p:cNvSpPr txBox="1"/>
          <p:nvPr/>
        </p:nvSpPr>
        <p:spPr>
          <a:xfrm>
            <a:off x="952902" y="5537890"/>
            <a:ext cx="10202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None/>
            </a:pPr>
            <a:r>
              <a:rPr lang="en-US" sz="3200" i="0" dirty="0">
                <a:solidFill>
                  <a:schemeClr val="bg1"/>
                </a:solidFill>
                <a:ea typeface="Calibri"/>
                <a:cs typeface="Calibri"/>
              </a:rPr>
              <a:t>No worries if you don't understand any of these terms yet!!</a:t>
            </a:r>
          </a:p>
        </p:txBody>
      </p:sp>
    </p:spTree>
    <p:extLst>
      <p:ext uri="{BB962C8B-B14F-4D97-AF65-F5344CB8AC3E}">
        <p14:creationId xmlns:p14="http://schemas.microsoft.com/office/powerpoint/2010/main" val="3083346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73431" y="2148037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083664" y="1326895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4000"/>
            <a:ext cx="9601200" cy="35814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83540" indent="-383540"/>
            <a:r>
              <a:rPr lang="en-US" sz="2800" dirty="0"/>
              <a:t>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  <a:endParaRPr lang="en-US" sz="280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</TotalTime>
  <Words>5400</Words>
  <Application>Microsoft Macintosh PowerPoint</Application>
  <PresentationFormat>Widescreen</PresentationFormat>
  <Paragraphs>990</Paragraphs>
  <Slides>144</Slides>
  <Notes>79</Notes>
  <HiddenSlides>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62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to expect this week </vt:lpstr>
      <vt:lpstr>Sticky Notes</vt:lpstr>
      <vt:lpstr>What are we doing today?</vt:lpstr>
      <vt:lpstr>PowerPoint Presentation</vt:lpstr>
      <vt:lpstr>PowerPoint Presentation</vt:lpstr>
      <vt:lpstr>PowerPoint Presentation</vt:lpstr>
      <vt:lpstr>Think before coding!</vt:lpstr>
      <vt:lpstr>Help!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IDE</vt:lpstr>
      <vt:lpstr>IDe</vt:lpstr>
      <vt:lpstr>PowerPoint Presentation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YAY!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lists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57</cp:revision>
  <dcterms:created xsi:type="dcterms:W3CDTF">2024-06-05T15:31:59Z</dcterms:created>
  <dcterms:modified xsi:type="dcterms:W3CDTF">2024-06-10T03:55:08Z</dcterms:modified>
</cp:coreProperties>
</file>